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6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0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95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247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01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8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8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0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71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F3F6A-3881-4086-A8A8-A630B7816ECD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6709-B328-463D-9714-747E397ADB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99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387921" cy="41903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err="1" smtClean="0"/>
              <a:t>Kanvas</a:t>
            </a:r>
            <a:r>
              <a:rPr lang="en-US" sz="2000" b="1" dirty="0" smtClean="0"/>
              <a:t> </a:t>
            </a:r>
            <a:r>
              <a:rPr lang="en-US" sz="2000" b="1" dirty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modelit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biznesit</a:t>
            </a:r>
            <a:r>
              <a:rPr lang="en-US" sz="2000" b="1" dirty="0" smtClean="0"/>
              <a:t>– Balkan Green Ideas </a:t>
            </a:r>
            <a:endParaRPr lang="en-US" sz="20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18091"/>
              </p:ext>
            </p:extLst>
          </p:nvPr>
        </p:nvGraphicFramePr>
        <p:xfrm>
          <a:off x="334850" y="579549"/>
          <a:ext cx="11436440" cy="6066716"/>
        </p:xfrm>
        <a:graphic>
          <a:graphicData uri="http://schemas.openxmlformats.org/drawingml/2006/table">
            <a:tbl>
              <a:tblPr/>
              <a:tblGrid>
                <a:gridCol w="2287288"/>
                <a:gridCol w="2287288"/>
                <a:gridCol w="1143644"/>
                <a:gridCol w="1143644"/>
                <a:gridCol w="2287288"/>
                <a:gridCol w="2287288"/>
              </a:tblGrid>
              <a:tr h="1863193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0"/>
                      <a:r>
                        <a:rPr lang="en-AU" sz="1200" b="1" baseline="0" dirty="0"/>
                        <a:t> </a:t>
                      </a:r>
                      <a:r>
                        <a:rPr lang="en-AU" sz="1200" b="1" dirty="0" err="1" smtClean="0"/>
                        <a:t>Partnerët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kryesorë</a:t>
                      </a:r>
                      <a:endParaRPr lang="en-AU" sz="1200" b="1" dirty="0" smtClean="0"/>
                    </a:p>
                    <a:p>
                      <a:pPr lvl="0"/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kush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ju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ndihmon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AU" sz="1100" b="0" baseline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/>
                      <a:r>
                        <a:rPr lang="en-AU" sz="1200" b="1" dirty="0" err="1" smtClean="0"/>
                        <a:t>Aktivitetet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kryesore</a:t>
                      </a:r>
                      <a:r>
                        <a:rPr lang="en-AU" sz="1200" b="1" dirty="0" smtClean="0"/>
                        <a:t> </a:t>
                      </a:r>
                    </a:p>
                    <a:p>
                      <a:pPr lvl="1"/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çfarë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bëni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r>
                        <a:rPr lang="en-AU" sz="1100" b="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endParaRPr lang="en-AU" sz="1100" b="0" baseline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/>
                        <a:t>Propozimet e vlerës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 smtClean="0">
                          <a:solidFill>
                            <a:srgbClr val="FF0000"/>
                          </a:solidFill>
                        </a:rPr>
                        <a:t> Si ndihmon ju?</a:t>
                      </a:r>
                      <a:endParaRPr kumimoji="0" lang="en-AU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AU" sz="1200" b="1" dirty="0" err="1" smtClean="0"/>
                        <a:t>Marrëdhëniet</a:t>
                      </a:r>
                      <a:r>
                        <a:rPr lang="en-AU" sz="1200" b="1" dirty="0" smtClean="0"/>
                        <a:t> me </a:t>
                      </a:r>
                      <a:r>
                        <a:rPr lang="en-AU" sz="1200" b="1" dirty="0" err="1" smtClean="0"/>
                        <a:t>klientët</a:t>
                      </a:r>
                      <a:r>
                        <a:rPr lang="en-AU" sz="1200" b="1" dirty="0" smtClean="0"/>
                        <a:t>.</a:t>
                      </a:r>
                    </a:p>
                    <a:p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Si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bashkëveproni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AU" sz="1100" b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AU" sz="1200" b="1" dirty="0"/>
                        <a:t>      </a:t>
                      </a:r>
                      <a:endParaRPr lang="en-AU" sz="1200" b="1" dirty="0" smtClean="0"/>
                    </a:p>
                    <a:p>
                      <a:r>
                        <a:rPr lang="en-AU" sz="1200" b="1" dirty="0" err="1" smtClean="0"/>
                        <a:t>Segmentet</a:t>
                      </a:r>
                      <a:r>
                        <a:rPr lang="en-AU" sz="1200" b="1" dirty="0" smtClean="0"/>
                        <a:t> e </a:t>
                      </a:r>
                      <a:r>
                        <a:rPr lang="en-AU" sz="1200" b="1" dirty="0" err="1" smtClean="0"/>
                        <a:t>klientit</a:t>
                      </a:r>
                      <a:r>
                        <a:rPr lang="en-AU" sz="1200" b="1" dirty="0" smtClean="0"/>
                        <a:t>:</a:t>
                      </a:r>
                    </a:p>
                    <a:p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Kujt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ndihmoni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AU" sz="1100" b="0" baseline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6319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lvl="1"/>
                      <a:r>
                        <a:rPr lang="en-AU" sz="1200" b="1" dirty="0" err="1" smtClean="0"/>
                        <a:t>Burimet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kryesore</a:t>
                      </a:r>
                      <a:r>
                        <a:rPr lang="en-AU" sz="1200" b="1" dirty="0" smtClean="0"/>
                        <a:t> </a:t>
                      </a:r>
                    </a:p>
                    <a:p>
                      <a:pPr lvl="1"/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Kush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jeni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dhe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çfarë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keni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AU" sz="1100" b="0" baseline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en-AU" sz="1100" b="0" baseline="0" dirty="0"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AU" sz="1200" b="1" dirty="0"/>
                        <a:t>             </a:t>
                      </a:r>
                      <a:endParaRPr lang="en-AU" sz="1200" b="1" dirty="0" smtClean="0"/>
                    </a:p>
                    <a:p>
                      <a:r>
                        <a:rPr lang="en-AU" sz="1200" b="1" dirty="0" err="1" smtClean="0"/>
                        <a:t>Kanalet</a:t>
                      </a:r>
                      <a:r>
                        <a:rPr lang="en-AU" sz="1200" b="1" dirty="0" smtClean="0"/>
                        <a:t>:</a:t>
                      </a:r>
                      <a:r>
                        <a:rPr lang="en-AU" sz="1200" b="1" baseline="0" dirty="0" smtClean="0"/>
                        <a:t> </a:t>
                      </a:r>
                    </a:p>
                    <a:p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Si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ju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njohin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dhe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si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AU" sz="1200" b="1" dirty="0" err="1" smtClean="0">
                          <a:solidFill>
                            <a:srgbClr val="FF0000"/>
                          </a:solidFill>
                        </a:rPr>
                        <a:t>shisni</a:t>
                      </a:r>
                      <a:r>
                        <a:rPr lang="en-AU" sz="1200" b="1" dirty="0" smtClean="0">
                          <a:solidFill>
                            <a:srgbClr val="FF0000"/>
                          </a:solidFill>
                        </a:rPr>
                        <a:t>?</a:t>
                      </a:r>
                      <a:endParaRPr lang="en-AU" sz="1100" b="0" baseline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  <a:p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1016506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it-IT" sz="1200" b="1" dirty="0" smtClean="0"/>
                        <a:t>Struktura e kostos: çfarë jepni / investoni?</a:t>
                      </a:r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AU" sz="1200" b="1" dirty="0" err="1" smtClean="0"/>
                        <a:t>Rrjedhat</a:t>
                      </a:r>
                      <a:r>
                        <a:rPr lang="en-AU" sz="1200" b="1" dirty="0" smtClean="0"/>
                        <a:t> e </a:t>
                      </a:r>
                      <a:r>
                        <a:rPr lang="en-AU" sz="1200" b="1" dirty="0" err="1" smtClean="0"/>
                        <a:t>të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ardhurave</a:t>
                      </a:r>
                      <a:r>
                        <a:rPr lang="en-AU" sz="1200" b="1" dirty="0" smtClean="0"/>
                        <a:t>: </a:t>
                      </a:r>
                      <a:r>
                        <a:rPr lang="en-AU" sz="1200" b="1" dirty="0" err="1" smtClean="0"/>
                        <a:t>çfarë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merrni</a:t>
                      </a:r>
                      <a:r>
                        <a:rPr lang="en-AU" sz="1200" b="1" dirty="0" smtClean="0"/>
                        <a:t>?</a:t>
                      </a:r>
                      <a:endParaRPr lang="en-AU" sz="1100" b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22029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en-AU" sz="100" b="1" dirty="0"/>
                    </a:p>
                  </a:txBody>
                  <a:tcPr marL="82296" marR="82296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0" dirty="0"/>
                    </a:p>
                  </a:txBody>
                  <a:tcPr/>
                </a:tc>
              </a:tr>
              <a:tr h="814105"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AU" sz="1200" b="1" dirty="0" err="1" smtClean="0"/>
                        <a:t>Kostoja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sociale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dhe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mjedisore</a:t>
                      </a:r>
                      <a:endParaRPr lang="en-AU" sz="1200" b="1" dirty="0" smtClean="0"/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AU" sz="1200" b="1" dirty="0" err="1" smtClean="0"/>
                        <a:t>Ndikimi</a:t>
                      </a:r>
                      <a:r>
                        <a:rPr lang="en-AU" sz="1200" b="1" dirty="0" smtClean="0"/>
                        <a:t> social </a:t>
                      </a:r>
                      <a:r>
                        <a:rPr lang="en-AU" sz="1200" b="1" dirty="0" err="1" smtClean="0"/>
                        <a:t>dhe</a:t>
                      </a:r>
                      <a:r>
                        <a:rPr lang="en-AU" sz="1200" b="1" dirty="0" smtClean="0"/>
                        <a:t> </a:t>
                      </a:r>
                      <a:r>
                        <a:rPr lang="en-AU" sz="1200" b="1" dirty="0" err="1" smtClean="0"/>
                        <a:t>mjedisor</a:t>
                      </a:r>
                      <a:endParaRPr lang="en-AU" sz="1200" b="1" dirty="0" smtClean="0"/>
                    </a:p>
                    <a:p>
                      <a:r>
                        <a:rPr lang="en-AU" sz="1100" b="0" baseline="0" dirty="0" smtClean="0">
                          <a:latin typeface="Comic Sans MS" pitchFamily="66" charset="0"/>
                        </a:rPr>
                        <a:t>          </a:t>
                      </a:r>
                      <a:endParaRPr lang="en-AU" sz="1100" b="0" baseline="0" dirty="0">
                        <a:latin typeface="Comic Sans MS" pitchFamily="66" charset="0"/>
                      </a:endParaRPr>
                    </a:p>
                  </a:txBody>
                  <a:tcPr marL="82296" marR="82296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28769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900" dirty="0"/>
                        <a:t>http://</a:t>
                      </a:r>
                      <a:r>
                        <a:rPr lang="en-AU" sz="900" dirty="0" err="1"/>
                        <a:t>www.philanthropyforgreenideas.org</a:t>
                      </a:r>
                      <a:r>
                        <a:rPr lang="en-AU" sz="700" dirty="0"/>
                        <a:t>/</a:t>
                      </a:r>
                    </a:p>
                  </a:txBody>
                  <a:tcPr marL="82296" marR="82296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sz="105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920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Kanvas i modelit të biznesit– Balkan Green Ideas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– Balkan Green Ideas</dc:title>
  <dc:creator>abdullahumerisa@gmail.com</dc:creator>
  <cp:lastModifiedBy>abdullahumerisa@gmail.com</cp:lastModifiedBy>
  <cp:revision>2</cp:revision>
  <dcterms:created xsi:type="dcterms:W3CDTF">2020-03-25T16:58:44Z</dcterms:created>
  <dcterms:modified xsi:type="dcterms:W3CDTF">2020-03-25T17:01:34Z</dcterms:modified>
</cp:coreProperties>
</file>